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5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4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6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5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1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1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71622-78E3-4E9C-B0BB-4B99E42D9A3F}" type="datetimeFigureOut">
              <a:rPr lang="en-US" smtClean="0"/>
              <a:t>07-Dec-20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2B3A9-6279-43FB-AB83-A54A7389F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VBA Lab PPT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81706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5: </a:t>
            </a:r>
            <a:r>
              <a:rPr lang="en-US" dirty="0" smtClean="0"/>
              <a:t>Low pass filtering of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657"/>
            <a:ext cx="2722418" cy="488084"/>
          </a:xfrm>
        </p:spPr>
        <p:txBody>
          <a:bodyPr/>
          <a:lstStyle/>
          <a:p>
            <a:r>
              <a:rPr lang="en-US" dirty="0" smtClean="0"/>
              <a:t>Spatial Domain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1929741"/>
            <a:ext cx="8645236" cy="48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837" y="329334"/>
            <a:ext cx="3484418" cy="571211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900545"/>
            <a:ext cx="9911863" cy="55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6:</a:t>
            </a:r>
            <a:r>
              <a:rPr lang="en-US" dirty="0" smtClean="0"/>
              <a:t> Image segmentation using </a:t>
            </a:r>
            <a:r>
              <a:rPr lang="en-US" dirty="0" err="1" smtClean="0"/>
              <a:t>opencv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2061153"/>
            <a:ext cx="773948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1506022"/>
            <a:ext cx="302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Otsu Thresholding 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644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Thresholding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108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Thresholding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32962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7: </a:t>
            </a:r>
            <a:r>
              <a:rPr lang="en-US" dirty="0" smtClean="0"/>
              <a:t>Scaling, rotation and translation of image using </a:t>
            </a:r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267692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8" y="1690688"/>
            <a:ext cx="9065402" cy="5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8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rotation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69" y="1413165"/>
            <a:ext cx="9375462" cy="5271124"/>
          </a:xfrm>
        </p:spPr>
      </p:pic>
    </p:spTree>
    <p:extLst>
      <p:ext uri="{BB962C8B-B14F-4D97-AF65-F5344CB8AC3E}">
        <p14:creationId xmlns:p14="http://schemas.microsoft.com/office/powerpoint/2010/main" val="380733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translation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19" y="1340716"/>
            <a:ext cx="9563962" cy="5377103"/>
          </a:xfrm>
        </p:spPr>
      </p:pic>
    </p:spTree>
    <p:extLst>
      <p:ext uri="{BB962C8B-B14F-4D97-AF65-F5344CB8AC3E}">
        <p14:creationId xmlns:p14="http://schemas.microsoft.com/office/powerpoint/2010/main" val="24299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8: Radon &amp; Gabor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7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1 : </a:t>
            </a:r>
            <a:r>
              <a:rPr lang="en-US" dirty="0" smtClean="0"/>
              <a:t>Image Histogram Equalization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948" y="1825624"/>
            <a:ext cx="8570989" cy="463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9: K-Means classifier on Iris dataset.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512" y="1825625"/>
            <a:ext cx="80869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2 : </a:t>
            </a:r>
            <a:r>
              <a:rPr lang="en-US" dirty="0" smtClean="0"/>
              <a:t>Python code to read image and plot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4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(original vs equalized)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8302"/>
            <a:ext cx="5067272" cy="3308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72" y="2288302"/>
            <a:ext cx="5014096" cy="33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3: </a:t>
            </a:r>
            <a:r>
              <a:rPr lang="en-US" dirty="0" smtClean="0"/>
              <a:t>DFT of an image using open cv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1041"/>
            <a:ext cx="8330908" cy="4683849"/>
          </a:xfrm>
        </p:spPr>
      </p:pic>
      <p:sp>
        <p:nvSpPr>
          <p:cNvPr id="5" name="TextBox 4"/>
          <p:cNvSpPr txBox="1"/>
          <p:nvPr/>
        </p:nvSpPr>
        <p:spPr>
          <a:xfrm>
            <a:off x="838200" y="1551709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DFT of rectangle image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08" y="4136448"/>
            <a:ext cx="2760058" cy="2195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0473" y="3863086"/>
            <a:ext cx="168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0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triangle and inclined line -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6" y="1889052"/>
            <a:ext cx="5070384" cy="4303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71" y="1889052"/>
            <a:ext cx="5080325" cy="43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star and circle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93" y="1794258"/>
            <a:ext cx="5067807" cy="4301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4258"/>
            <a:ext cx="5094502" cy="43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4: </a:t>
            </a:r>
            <a:r>
              <a:rPr lang="en-US" dirty="0" smtClean="0"/>
              <a:t>Edge detection using open cv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92" y="1690688"/>
            <a:ext cx="8789215" cy="4941521"/>
          </a:xfrm>
        </p:spPr>
      </p:pic>
      <p:sp>
        <p:nvSpPr>
          <p:cNvPr id="5" name="TextBox 4"/>
          <p:cNvSpPr txBox="1"/>
          <p:nvPr/>
        </p:nvSpPr>
        <p:spPr>
          <a:xfrm>
            <a:off x="360218" y="1814945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Sobel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127</Words>
  <Application>Microsoft Office PowerPoint</Application>
  <PresentationFormat>Widescreen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VBA Lab PPT</vt:lpstr>
      <vt:lpstr>Lab 1 : Image Histogram Equalization</vt:lpstr>
      <vt:lpstr>Quiz</vt:lpstr>
      <vt:lpstr>Lab 2 : Python code to read image and plot histogram</vt:lpstr>
      <vt:lpstr>Histogram (original vs equalized)</vt:lpstr>
      <vt:lpstr>Lab 3: DFT of an image using open cv</vt:lpstr>
      <vt:lpstr>For triangle and inclined line -</vt:lpstr>
      <vt:lpstr>For star and circle -</vt:lpstr>
      <vt:lpstr>Lab 4: Edge detection using open cv</vt:lpstr>
      <vt:lpstr>Canny edge detection</vt:lpstr>
      <vt:lpstr>Lab 5: Low pass filtering of image</vt:lpstr>
      <vt:lpstr>PowerPoint Presentation</vt:lpstr>
      <vt:lpstr>Lab 6: Image segmentation using opencv</vt:lpstr>
      <vt:lpstr>Global Thresholding</vt:lpstr>
      <vt:lpstr>Adaptive Thresholding</vt:lpstr>
      <vt:lpstr>Lab 7: Scaling, rotation and translation of image using opencv</vt:lpstr>
      <vt:lpstr>Image rotation</vt:lpstr>
      <vt:lpstr>Image translation</vt:lpstr>
      <vt:lpstr>Lab 8: Radon &amp; Gabor Transformation</vt:lpstr>
      <vt:lpstr>Lab 9: K-Means classifier on Iris dataset.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 Lab PPT</dc:title>
  <dc:creator>VIVEK RUGLE</dc:creator>
  <cp:lastModifiedBy>VIVEK RUGLE</cp:lastModifiedBy>
  <cp:revision>17</cp:revision>
  <dcterms:created xsi:type="dcterms:W3CDTF">2020-08-17T10:31:09Z</dcterms:created>
  <dcterms:modified xsi:type="dcterms:W3CDTF">2020-12-07T17:07:00Z</dcterms:modified>
</cp:coreProperties>
</file>